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82" r:id="rId6"/>
    <p:sldId id="281" r:id="rId7"/>
    <p:sldId id="277" r:id="rId8"/>
    <p:sldId id="278" r:id="rId9"/>
    <p:sldId id="279" r:id="rId10"/>
    <p:sldId id="280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83" r:id="rId28"/>
    <p:sldId id="276" r:id="rId29"/>
  </p:sldIdLst>
  <p:sldSz cx="9144000" cy="5143500" type="screen16x9"/>
  <p:notesSz cx="6858000" cy="9144000"/>
  <p:embeddedFontLs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Raleway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1"/>
    <p:restoredTop sz="94643"/>
  </p:normalViewPr>
  <p:slideViewPr>
    <p:cSldViewPr snapToGrid="0">
      <p:cViewPr varScale="1">
        <p:scale>
          <a:sx n="130" d="100"/>
          <a:sy n="130" d="100"/>
        </p:scale>
        <p:origin x="192" y="3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332a5eb12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8332a5eb12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8332a5eb12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8332a5eb12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332a5eb12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332a5eb12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332a5eb12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332a5eb12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332a5eb12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8332a5eb12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332a5eb12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332a5eb12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332a5eb12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332a5eb12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332a5eb12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8332a5eb12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332a5eb1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8332a5eb1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8332a5eb12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8332a5eb12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332a5eb12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8332a5eb12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b9a0b074_1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b9a0b074_1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8332a5eb12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8332a5eb12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F9925BD5-2136-2DC6-74F5-F234BE90F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8332a5eb12_0_46:notes">
            <a:extLst>
              <a:ext uri="{FF2B5EF4-FFF2-40B4-BE49-F238E27FC236}">
                <a16:creationId xmlns:a16="http://schemas.microsoft.com/office/drawing/2014/main" id="{C8530E59-71DD-2129-C3F8-DE721812A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8332a5eb12_0_46:notes">
            <a:extLst>
              <a:ext uri="{FF2B5EF4-FFF2-40B4-BE49-F238E27FC236}">
                <a16:creationId xmlns:a16="http://schemas.microsoft.com/office/drawing/2014/main" id="{823FC20C-D7B5-E639-A56E-4AC53C69B9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626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8332a5eb1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8332a5eb12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332a5eb1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8332a5eb1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332a5eb1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332a5eb1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628225"/>
            <a:ext cx="8520600" cy="88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Hospital Management System</a:t>
            </a:r>
            <a:endParaRPr sz="44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73524" y="3492949"/>
            <a:ext cx="3734681" cy="1022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</a:rPr>
              <a:t>By,</a:t>
            </a:r>
            <a:endParaRPr sz="24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</a:rPr>
              <a:t>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</a:rPr>
              <a:t>WFS8_HYD Team 2 </a:t>
            </a: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84C4-E475-18D0-A5BD-D028AFAC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DESIGN</a:t>
            </a:r>
          </a:p>
        </p:txBody>
      </p:sp>
    </p:spTree>
    <p:extLst>
      <p:ext uri="{BB962C8B-B14F-4D97-AF65-F5344CB8AC3E}">
        <p14:creationId xmlns:p14="http://schemas.microsoft.com/office/powerpoint/2010/main" val="2447280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2666250" y="230775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Home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88" y="721500"/>
            <a:ext cx="7531226" cy="391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075" y="1080225"/>
            <a:ext cx="7431848" cy="329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login page</a:t>
            </a:r>
            <a:endParaRPr sz="24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signup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338" y="1011825"/>
            <a:ext cx="6923325" cy="357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Dashboard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525" y="1058075"/>
            <a:ext cx="6325350" cy="3647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pages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l="2047" t="3925" r="6150" b="3934"/>
          <a:stretch/>
        </p:blipFill>
        <p:spPr>
          <a:xfrm>
            <a:off x="1268900" y="884251"/>
            <a:ext cx="6477227" cy="366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pages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50" y="894100"/>
            <a:ext cx="7254501" cy="384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pages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824" y="988700"/>
            <a:ext cx="7040351" cy="360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Admin pages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025" y="965600"/>
            <a:ext cx="6695952" cy="36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Doctor login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713" y="1011800"/>
            <a:ext cx="7034576" cy="337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 idx="4294967295"/>
          </p:nvPr>
        </p:nvSpPr>
        <p:spPr>
          <a:xfrm>
            <a:off x="138900" y="157800"/>
            <a:ext cx="76266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dirty="0"/>
              <a:t>Team : The Null Pointers</a:t>
            </a:r>
            <a:endParaRPr sz="1800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4294967295"/>
          </p:nvPr>
        </p:nvSpPr>
        <p:spPr>
          <a:xfrm>
            <a:off x="341461" y="794500"/>
            <a:ext cx="3488400" cy="42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11" dirty="0">
                <a:latin typeface="Lato"/>
                <a:ea typeface="Lato"/>
                <a:cs typeface="Lato"/>
                <a:sym typeface="Lato"/>
              </a:rPr>
              <a:t>K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Arshitha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>
                <a:latin typeface="Lato"/>
                <a:ea typeface="Lato"/>
                <a:cs typeface="Lato"/>
                <a:sym typeface="Lato"/>
              </a:rPr>
              <a:t>Jaya Shiva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Darshini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S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Kishan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Kaushik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Koritala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>
                <a:latin typeface="Lato"/>
                <a:ea typeface="Lato"/>
                <a:cs typeface="Lato"/>
                <a:sym typeface="Lato"/>
              </a:rPr>
              <a:t>Harsh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Kanodiya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>
                <a:latin typeface="Lato"/>
                <a:ea typeface="Lato"/>
                <a:cs typeface="Lato"/>
                <a:sym typeface="Lato"/>
              </a:rPr>
              <a:t>Geetha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Sravya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Somu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Yenigandla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Venislaus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Ashish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Sowmiya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D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Bhagavatula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Yogiraj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Nithin</a:t>
            </a:r>
            <a:r>
              <a:rPr lang="en" sz="1811" dirty="0">
                <a:latin typeface="Lato"/>
                <a:ea typeface="Lato"/>
                <a:cs typeface="Lato"/>
                <a:sym typeface="Lato"/>
              </a:rPr>
              <a:t> Kumar </a:t>
            </a:r>
            <a:r>
              <a:rPr lang="en" sz="1811" dirty="0" err="1">
                <a:latin typeface="Lato"/>
                <a:ea typeface="Lato"/>
                <a:cs typeface="Lato"/>
                <a:sym typeface="Lato"/>
              </a:rPr>
              <a:t>Uadla</a:t>
            </a:r>
            <a:endParaRPr sz="181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7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t="-7874" r="-2280"/>
          <a:stretch/>
        </p:blipFill>
        <p:spPr>
          <a:xfrm>
            <a:off x="6206850" y="2896150"/>
            <a:ext cx="2683575" cy="194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Doctor Signup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300" y="930900"/>
            <a:ext cx="7017399" cy="377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Doctor Dashboard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050" y="1092725"/>
            <a:ext cx="7327900" cy="32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Doctor Dashboard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063" y="1254550"/>
            <a:ext cx="8047874" cy="247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User login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825" y="925725"/>
            <a:ext cx="6878351" cy="357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User Signup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688" y="936175"/>
            <a:ext cx="6910626" cy="36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2666250" y="299900"/>
            <a:ext cx="3811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User Dashboard page</a:t>
            </a:r>
            <a:endParaRPr sz="2400">
              <a:solidFill>
                <a:schemeClr val="accent5"/>
              </a:solidFill>
            </a:endParaRPr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500" y="933150"/>
            <a:ext cx="7819001" cy="344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950" y="113000"/>
            <a:ext cx="6176076" cy="45264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32"/>
          <p:cNvCxnSpPr/>
          <p:nvPr/>
        </p:nvCxnSpPr>
        <p:spPr>
          <a:xfrm>
            <a:off x="4665675" y="2663325"/>
            <a:ext cx="5886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32"/>
          <p:cNvCxnSpPr/>
          <p:nvPr/>
        </p:nvCxnSpPr>
        <p:spPr>
          <a:xfrm>
            <a:off x="3834850" y="3322700"/>
            <a:ext cx="5886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32"/>
          <p:cNvCxnSpPr/>
          <p:nvPr/>
        </p:nvCxnSpPr>
        <p:spPr>
          <a:xfrm>
            <a:off x="4727125" y="4020475"/>
            <a:ext cx="5886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32"/>
          <p:cNvCxnSpPr/>
          <p:nvPr/>
        </p:nvCxnSpPr>
        <p:spPr>
          <a:xfrm>
            <a:off x="4727125" y="1238439"/>
            <a:ext cx="5886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32"/>
          <p:cNvCxnSpPr/>
          <p:nvPr/>
        </p:nvCxnSpPr>
        <p:spPr>
          <a:xfrm>
            <a:off x="3731300" y="1944050"/>
            <a:ext cx="5886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32"/>
          <p:cNvSpPr txBox="1"/>
          <p:nvPr/>
        </p:nvSpPr>
        <p:spPr>
          <a:xfrm>
            <a:off x="4355375" y="1024125"/>
            <a:ext cx="50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</a:rPr>
              <a:t>1</a:t>
            </a:r>
            <a:endParaRPr sz="1800" b="1" dirty="0">
              <a:solidFill>
                <a:schemeClr val="dk1"/>
              </a:solidFill>
            </a:endParaRPr>
          </a:p>
        </p:txBody>
      </p:sp>
      <p:sp>
        <p:nvSpPr>
          <p:cNvPr id="186" name="Google Shape;186;p32"/>
          <p:cNvSpPr txBox="1"/>
          <p:nvPr/>
        </p:nvSpPr>
        <p:spPr>
          <a:xfrm>
            <a:off x="4355375" y="1728825"/>
            <a:ext cx="50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</a:rPr>
              <a:t>2</a:t>
            </a:r>
            <a:endParaRPr sz="1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E5F4-44A0-A05E-F183-8BA945FA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50850"/>
            <a:ext cx="9144000" cy="841800"/>
          </a:xfrm>
        </p:spPr>
        <p:txBody>
          <a:bodyPr>
            <a:norm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somusravya</a:t>
            </a:r>
            <a:r>
              <a:rPr lang="en-US" sz="2800" dirty="0"/>
              <a:t>/THE-NULL-POINTERS</a:t>
            </a:r>
          </a:p>
        </p:txBody>
      </p:sp>
    </p:spTree>
    <p:extLst>
      <p:ext uri="{BB962C8B-B14F-4D97-AF65-F5344CB8AC3E}">
        <p14:creationId xmlns:p14="http://schemas.microsoft.com/office/powerpoint/2010/main" val="42083667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3975" y="1286525"/>
            <a:ext cx="3070600" cy="207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3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82100" y="8309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3"/>
          <p:cNvSpPr txBox="1"/>
          <p:nvPr/>
        </p:nvSpPr>
        <p:spPr>
          <a:xfrm>
            <a:off x="3068825" y="1878150"/>
            <a:ext cx="28209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Thank You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225" y="704775"/>
            <a:ext cx="6835950" cy="344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768025" y="2358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01650" y="965949"/>
            <a:ext cx="34329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Intro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4294967295"/>
          </p:nvPr>
        </p:nvSpPr>
        <p:spPr>
          <a:xfrm>
            <a:off x="2959575" y="1618100"/>
            <a:ext cx="3485100" cy="20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 Hospital Management System (HMS) is software that integrates and streamlines the administrative, clinical, and financial operations of a healthcare facility. It improves efficiency, enhances patient care, and ensures compliance with healthcare standards.</a:t>
            </a:r>
            <a:endParaRPr sz="1300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03200" y="173375"/>
            <a:ext cx="8937600" cy="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 dirty="0"/>
              <a:t>Features of our project</a:t>
            </a:r>
            <a:endParaRPr sz="2400" dirty="0"/>
          </a:p>
        </p:txBody>
      </p:sp>
      <p:sp>
        <p:nvSpPr>
          <p:cNvPr id="76" name="Google Shape;76;p16"/>
          <p:cNvSpPr/>
          <p:nvPr/>
        </p:nvSpPr>
        <p:spPr>
          <a:xfrm>
            <a:off x="371775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4596825" y="1344900"/>
            <a:ext cx="1898400" cy="27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Whether you're organizing an intimate gathering or a large-scale conference, our application scales effortlessly to meet the needs of events of any size</a:t>
            </a:r>
            <a:endParaRPr sz="1600" b="0">
              <a:solidFill>
                <a:schemeClr val="lt1"/>
              </a:solidFill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479925" y="1053750"/>
            <a:ext cx="16323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>
                <a:solidFill>
                  <a:schemeClr val="dk2"/>
                </a:solidFill>
              </a:rPr>
              <a:t>Responsive</a:t>
            </a:r>
            <a:endParaRPr sz="175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</a:rPr>
              <a:t>Our application is designed to be fully responsive, ensuring a seamless user experience on any device, whether it's a desktop, tablet, or smartphone.</a:t>
            </a:r>
            <a:endParaRPr sz="175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100">
              <a:solidFill>
                <a:schemeClr val="dk2"/>
              </a:solidFill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4680125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4813175" y="1065300"/>
            <a:ext cx="1632300" cy="3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 b="1">
                <a:solidFill>
                  <a:schemeClr val="lt1"/>
                </a:solidFill>
              </a:rPr>
              <a:t>Scalable</a:t>
            </a:r>
            <a:endParaRPr sz="155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Whether you're organizing a small gathering or a large-scale conference,our application scales effortlessly to meet the needs of user of any size.</a:t>
            </a:r>
            <a:endParaRPr sz="155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550">
              <a:solidFill>
                <a:schemeClr val="lt1"/>
              </a:solidFill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2513500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2617350" y="1053750"/>
            <a:ext cx="16323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 dirty="0">
                <a:solidFill>
                  <a:schemeClr val="bg1"/>
                </a:solidFill>
              </a:rPr>
              <a:t>Secure</a:t>
            </a:r>
            <a:endParaRPr sz="175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dirty="0">
                <a:solidFill>
                  <a:schemeClr val="bg1"/>
                </a:solidFill>
              </a:rPr>
              <a:t>We prioritize the security of your data. Our robust security measures protect your information, ensuring a safe platform to use.</a:t>
            </a:r>
            <a:endParaRPr sz="1750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100" dirty="0">
              <a:solidFill>
                <a:schemeClr val="bg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6846750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6979800" y="1113750"/>
            <a:ext cx="1632300" cy="31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 dirty="0">
                <a:solidFill>
                  <a:schemeClr val="bg1"/>
                </a:solidFill>
              </a:rPr>
              <a:t>Robustness</a:t>
            </a:r>
            <a:endParaRPr sz="175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dirty="0">
                <a:solidFill>
                  <a:schemeClr val="bg1"/>
                </a:solidFill>
              </a:rPr>
              <a:t>Expect a powerful and feature-rich HMS platform. From customizable templates to comprehensive analytics.</a:t>
            </a:r>
            <a:endParaRPr sz="175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CC241E00-2604-E905-B9DB-EA91512B2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FB5C9E3D-23B1-C202-A571-D271B58CF7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3200" y="173375"/>
            <a:ext cx="8937600" cy="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 dirty="0"/>
              <a:t>Technology Stack Used</a:t>
            </a:r>
            <a:endParaRPr sz="2400" dirty="0"/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85274039-A341-15E4-F556-2C505C0BD81C}"/>
              </a:ext>
            </a:extLst>
          </p:cNvPr>
          <p:cNvSpPr/>
          <p:nvPr/>
        </p:nvSpPr>
        <p:spPr>
          <a:xfrm>
            <a:off x="389135" y="103065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>
            <a:extLst>
              <a:ext uri="{FF2B5EF4-FFF2-40B4-BE49-F238E27FC236}">
                <a16:creationId xmlns:a16="http://schemas.microsoft.com/office/drawing/2014/main" id="{973A15BD-A8FE-067D-A1EA-901F684321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96825" y="1344900"/>
            <a:ext cx="1898400" cy="27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Whether you're organizing an intimate gathering or a large-scale conference, our application scales effortlessly to meet the needs of events of any size</a:t>
            </a:r>
            <a:endParaRPr sz="1600" b="0">
              <a:solidFill>
                <a:schemeClr val="lt1"/>
              </a:solidFill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BB6BCA65-40C0-DFD2-842A-AB8BAE986B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9924" y="1053750"/>
            <a:ext cx="2208885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 dirty="0">
                <a:solidFill>
                  <a:schemeClr val="dk2"/>
                </a:solidFill>
              </a:rPr>
              <a:t>Frontend</a:t>
            </a:r>
            <a:endParaRPr sz="1750" b="1" dirty="0">
              <a:solidFill>
                <a:schemeClr val="dk2"/>
              </a:solidFill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1750" dirty="0">
                <a:solidFill>
                  <a:schemeClr val="dk2"/>
                </a:solidFill>
              </a:rPr>
            </a:br>
            <a:r>
              <a:rPr lang="en-US" sz="1750" dirty="0">
                <a:solidFill>
                  <a:schemeClr val="dk2"/>
                </a:solidFill>
              </a:rPr>
              <a:t>- </a:t>
            </a:r>
            <a:r>
              <a:rPr lang="en-US" sz="1600" dirty="0">
                <a:solidFill>
                  <a:schemeClr val="dk2"/>
                </a:solidFill>
              </a:rPr>
              <a:t>HTML</a:t>
            </a:r>
            <a:br>
              <a:rPr lang="en-US" sz="1600" dirty="0">
                <a:solidFill>
                  <a:schemeClr val="dk2"/>
                </a:solidFill>
              </a:rPr>
            </a:br>
            <a:r>
              <a:rPr lang="en-US" sz="1600" dirty="0">
                <a:solidFill>
                  <a:schemeClr val="dk2"/>
                </a:solidFill>
              </a:rPr>
              <a:t>- CSS  </a:t>
            </a:r>
            <a:br>
              <a:rPr lang="en-US" sz="1600" dirty="0">
                <a:solidFill>
                  <a:schemeClr val="dk2"/>
                </a:solidFill>
              </a:rPr>
            </a:br>
            <a:r>
              <a:rPr lang="en-US" sz="1600" dirty="0">
                <a:solidFill>
                  <a:schemeClr val="dk2"/>
                </a:solidFill>
              </a:rPr>
              <a:t>- JAVASCRIPT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8BF2B08C-B01D-C0BB-7988-87EF8F420BF7}"/>
              </a:ext>
            </a:extLst>
          </p:cNvPr>
          <p:cNvSpPr/>
          <p:nvPr/>
        </p:nvSpPr>
        <p:spPr>
          <a:xfrm>
            <a:off x="4680125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30204BB2-91AB-A92B-98E6-0109BC5BA7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13175" y="1065300"/>
            <a:ext cx="1632300" cy="3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 b="1" dirty="0">
                <a:solidFill>
                  <a:schemeClr val="lt1"/>
                </a:solidFill>
              </a:rPr>
              <a:t>Testing</a:t>
            </a:r>
            <a:endParaRPr sz="1550" b="1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550" dirty="0">
                <a:solidFill>
                  <a:schemeClr val="lt1"/>
                </a:solidFill>
              </a:rPr>
            </a:br>
            <a:r>
              <a:rPr lang="en-US" sz="1550" dirty="0">
                <a:solidFill>
                  <a:schemeClr val="lt1"/>
                </a:solidFill>
              </a:rPr>
              <a:t>- </a:t>
            </a:r>
            <a:r>
              <a:rPr lang="en-IN" sz="1550" dirty="0">
                <a:solidFill>
                  <a:schemeClr val="lt1"/>
                </a:solidFill>
              </a:rPr>
              <a:t>JUNIT</a:t>
            </a:r>
            <a:endParaRPr sz="155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550" dirty="0">
              <a:solidFill>
                <a:schemeClr val="lt1"/>
              </a:solidFill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06D36F78-4E33-7B96-7B3E-92CA35BD7EA4}"/>
              </a:ext>
            </a:extLst>
          </p:cNvPr>
          <p:cNvSpPr/>
          <p:nvPr/>
        </p:nvSpPr>
        <p:spPr>
          <a:xfrm>
            <a:off x="2513500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6">
            <a:extLst>
              <a:ext uri="{FF2B5EF4-FFF2-40B4-BE49-F238E27FC236}">
                <a16:creationId xmlns:a16="http://schemas.microsoft.com/office/drawing/2014/main" id="{2D8619C4-1B86-D11E-C448-23C91EA82B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17350" y="1053750"/>
            <a:ext cx="1632300" cy="3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 dirty="0">
                <a:solidFill>
                  <a:schemeClr val="bg1"/>
                </a:solidFill>
              </a:rPr>
              <a:t>Backend</a:t>
            </a:r>
            <a:endParaRPr sz="175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750" dirty="0">
                <a:solidFill>
                  <a:schemeClr val="dk2"/>
                </a:solidFill>
              </a:rPr>
            </a:br>
            <a:r>
              <a:rPr lang="en-US" sz="1750" dirty="0">
                <a:solidFill>
                  <a:schemeClr val="dk2"/>
                </a:solidFill>
              </a:rPr>
              <a:t>- </a:t>
            </a:r>
            <a:r>
              <a:rPr lang="en-IN" sz="1750" dirty="0">
                <a:solidFill>
                  <a:schemeClr val="dk2"/>
                </a:solidFill>
              </a:rPr>
              <a:t>JAVA</a:t>
            </a:r>
            <a:endParaRPr sz="175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100" dirty="0">
              <a:solidFill>
                <a:schemeClr val="dk2"/>
              </a:solidFill>
            </a:endParaRPr>
          </a:p>
        </p:txBody>
      </p:sp>
      <p:sp>
        <p:nvSpPr>
          <p:cNvPr id="83" name="Google Shape;83;p16">
            <a:extLst>
              <a:ext uri="{FF2B5EF4-FFF2-40B4-BE49-F238E27FC236}">
                <a16:creationId xmlns:a16="http://schemas.microsoft.com/office/drawing/2014/main" id="{181FC1DD-3527-87FC-0582-19CCB82B5AE0}"/>
              </a:ext>
            </a:extLst>
          </p:cNvPr>
          <p:cNvSpPr/>
          <p:nvPr/>
        </p:nvSpPr>
        <p:spPr>
          <a:xfrm>
            <a:off x="6846750" y="1079100"/>
            <a:ext cx="1898400" cy="3444300"/>
          </a:xfrm>
          <a:prstGeom prst="wedgeRectCallout">
            <a:avLst>
              <a:gd name="adj1" fmla="val -20986"/>
              <a:gd name="adj2" fmla="val 5218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>
            <a:extLst>
              <a:ext uri="{FF2B5EF4-FFF2-40B4-BE49-F238E27FC236}">
                <a16:creationId xmlns:a16="http://schemas.microsoft.com/office/drawing/2014/main" id="{E549E566-9D14-2577-FB83-8D67079FEE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79800" y="1113750"/>
            <a:ext cx="1632300" cy="31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b="1" dirty="0">
                <a:solidFill>
                  <a:schemeClr val="bg1"/>
                </a:solidFill>
              </a:rPr>
              <a:t>Database</a:t>
            </a:r>
            <a:endParaRPr sz="1750" b="1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br>
              <a:rPr lang="en-US" sz="2100" dirty="0"/>
            </a:br>
            <a:r>
              <a:rPr lang="en-US" sz="2100" dirty="0">
                <a:solidFill>
                  <a:schemeClr val="bg1"/>
                </a:solidFill>
              </a:rPr>
              <a:t>- </a:t>
            </a:r>
            <a:r>
              <a:rPr lang="en-IN" sz="2100" dirty="0">
                <a:solidFill>
                  <a:schemeClr val="bg1"/>
                </a:solidFill>
              </a:rPr>
              <a:t>MYSQL</a:t>
            </a:r>
            <a:br>
              <a:rPr lang="en-IN" sz="2100" dirty="0">
                <a:solidFill>
                  <a:schemeClr val="bg1"/>
                </a:solidFill>
              </a:rPr>
            </a:br>
            <a:r>
              <a:rPr lang="en-IN" sz="2100" dirty="0">
                <a:solidFill>
                  <a:schemeClr val="bg1"/>
                </a:solidFill>
              </a:rPr>
              <a:t>- JDBC</a:t>
            </a:r>
            <a:endParaRPr sz="2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231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59E9E-E961-3E16-BD1B-8C4643791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593516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8380-7C1E-5AD7-F08D-596716BD8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LEVEL 0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EDE42-E656-EB65-4948-BB252CEDD5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89" y="1464741"/>
            <a:ext cx="6936321" cy="351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31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BCA1E-B570-5082-4379-08D9C576A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250" y="450150"/>
            <a:ext cx="4730679" cy="1850598"/>
          </a:xfrm>
        </p:spPr>
        <p:txBody>
          <a:bodyPr>
            <a:normAutofit fontScale="90000"/>
          </a:bodyPr>
          <a:lstStyle/>
          <a:p>
            <a:r>
              <a:rPr lang="en-US" dirty="0"/>
              <a:t>DFD LEVEL 1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29D88-195B-F36A-FB6D-3A36F676E2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50" y="849467"/>
            <a:ext cx="7247737" cy="41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99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A0D81-A1D7-5FBC-6B20-DE4B37F72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1DA83-CBF9-99E9-007A-8244593C9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250" y="450150"/>
            <a:ext cx="6539815" cy="1850598"/>
          </a:xfrm>
        </p:spPr>
        <p:txBody>
          <a:bodyPr>
            <a:normAutofit fontScale="90000"/>
          </a:bodyPr>
          <a:lstStyle/>
          <a:p>
            <a:r>
              <a:rPr lang="en-US" dirty="0"/>
              <a:t>USE CASE DIAGRAM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A60319-EBD4-BF82-EA82-10E4439CFB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45" y="734758"/>
            <a:ext cx="5117342" cy="417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161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332</Words>
  <Application>Microsoft Macintosh PowerPoint</Application>
  <PresentationFormat>On-screen Show (16:9)</PresentationFormat>
  <Paragraphs>60</Paragraphs>
  <Slides>28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Raleway</vt:lpstr>
      <vt:lpstr>Arial</vt:lpstr>
      <vt:lpstr>Lato</vt:lpstr>
      <vt:lpstr>Simple Dark</vt:lpstr>
      <vt:lpstr>Hospital Management System</vt:lpstr>
      <vt:lpstr>Team : The Null Pointers</vt:lpstr>
      <vt:lpstr>PowerPoint Presentation</vt:lpstr>
      <vt:lpstr>Features of our project</vt:lpstr>
      <vt:lpstr>Technology Stack Used</vt:lpstr>
      <vt:lpstr>ARCHITECTURE</vt:lpstr>
      <vt:lpstr>DFD LEVEL 0    </vt:lpstr>
      <vt:lpstr>DFD LEVEL 1   </vt:lpstr>
      <vt:lpstr>USE CASE DIAGRAM   </vt:lpstr>
      <vt:lpstr>FRONTEND DESIGN</vt:lpstr>
      <vt:lpstr>Home page</vt:lpstr>
      <vt:lpstr>Admin login page</vt:lpstr>
      <vt:lpstr>Admin signup page</vt:lpstr>
      <vt:lpstr>Admin Dashboard page</vt:lpstr>
      <vt:lpstr>Admin pages</vt:lpstr>
      <vt:lpstr>Admin pages</vt:lpstr>
      <vt:lpstr>Admin pages</vt:lpstr>
      <vt:lpstr>Admin pages</vt:lpstr>
      <vt:lpstr>Doctor login page</vt:lpstr>
      <vt:lpstr>Doctor Signup page</vt:lpstr>
      <vt:lpstr>Doctor Dashboard page</vt:lpstr>
      <vt:lpstr>Doctor Dashboard page</vt:lpstr>
      <vt:lpstr>User login page</vt:lpstr>
      <vt:lpstr>User Signup page</vt:lpstr>
      <vt:lpstr>User Dashboard page</vt:lpstr>
      <vt:lpstr>PowerPoint Presentation</vt:lpstr>
      <vt:lpstr>https://github.com/somusravya/THE-NULL-POINTERS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Somu Geetha  Sravya</cp:lastModifiedBy>
  <cp:revision>5</cp:revision>
  <dcterms:modified xsi:type="dcterms:W3CDTF">2024-08-25T09:05:48Z</dcterms:modified>
</cp:coreProperties>
</file>